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Random Forest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4.682413e+02</a:t>
            </a:r>
          </a:p>
          <a:p>
            <a:r>
              <a:rPr sz="1200"/>
              <a:t>std     2.090315e+03</a:t>
            </a:r>
          </a:p>
          <a:p>
            <a:r>
              <a:rPr sz="1200"/>
              <a:t>min     1.232297e-15</a:t>
            </a:r>
          </a:p>
          <a:p>
            <a:r>
              <a:rPr sz="1200"/>
              <a:t>25%     2.381856e-02</a:t>
            </a:r>
          </a:p>
          <a:p>
            <a:r>
              <a:rPr sz="1200"/>
              <a:t>50%     4.093784e-02</a:t>
            </a:r>
          </a:p>
          <a:p>
            <a:r>
              <a:rPr sz="1200"/>
              <a:t>75%     2.816125e-01</a:t>
            </a:r>
          </a:p>
          <a:p>
            <a:r>
              <a:rPr sz="1200"/>
              <a:t>80%     4.825459e-01</a:t>
            </a:r>
          </a:p>
          <a:p>
            <a:r>
              <a:rPr sz="1200"/>
              <a:t>85%     1.510041e+00</a:t>
            </a:r>
          </a:p>
          <a:p>
            <a:r>
              <a:rPr sz="1200"/>
              <a:t>90%     3.565741e+00</a:t>
            </a:r>
          </a:p>
          <a:p>
            <a:r>
              <a:rPr sz="1200"/>
              <a:t>95%     4.775724e+02</a:t>
            </a:r>
          </a:p>
          <a:p>
            <a:r>
              <a:rPr sz="1200"/>
              <a:t>99%     7.574714e+03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Random Forest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467.981392</a:t>
            </a:r>
          </a:p>
          <a:p>
            <a:r>
              <a:rPr sz="1200"/>
              <a:t>std     2090.375434</a:t>
            </a:r>
          </a:p>
          <a:p>
            <a:r>
              <a:rPr sz="1200"/>
              <a:t>min        0.000002</a:t>
            </a:r>
          </a:p>
          <a:p>
            <a:r>
              <a:rPr sz="1200"/>
              <a:t>25%        0.023086</a:t>
            </a:r>
          </a:p>
          <a:p>
            <a:r>
              <a:rPr sz="1200"/>
              <a:t>50%        0.038121</a:t>
            </a:r>
          </a:p>
          <a:p>
            <a:r>
              <a:rPr sz="1200"/>
              <a:t>75%        0.193859</a:t>
            </a:r>
          </a:p>
          <a:p>
            <a:r>
              <a:rPr sz="1200"/>
              <a:t>80%        0.345023</a:t>
            </a:r>
          </a:p>
          <a:p>
            <a:r>
              <a:rPr sz="1200"/>
              <a:t>85%        1.126349</a:t>
            </a:r>
          </a:p>
          <a:p>
            <a:r>
              <a:rPr sz="1200"/>
              <a:t>90%        2.583871</a:t>
            </a:r>
          </a:p>
          <a:p>
            <a:r>
              <a:rPr sz="1200"/>
              <a:t>95%      473.806371</a:t>
            </a:r>
          </a:p>
          <a:p>
            <a:r>
              <a:rPr sz="1200"/>
              <a:t>99%     7573.961274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Random Forest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467.798379</a:t>
            </a:r>
          </a:p>
          <a:p>
            <a:r>
              <a:rPr sz="1200"/>
              <a:t>std     2090.418114</a:t>
            </a:r>
          </a:p>
          <a:p>
            <a:r>
              <a:rPr sz="1200"/>
              <a:t>min        0.000002</a:t>
            </a:r>
          </a:p>
          <a:p>
            <a:r>
              <a:rPr sz="1200"/>
              <a:t>25%        0.026925</a:t>
            </a:r>
          </a:p>
          <a:p>
            <a:r>
              <a:rPr sz="1200"/>
              <a:t>50%        0.047764</a:t>
            </a:r>
          </a:p>
          <a:p>
            <a:r>
              <a:rPr sz="1200"/>
              <a:t>75%        0.186796</a:t>
            </a:r>
          </a:p>
          <a:p>
            <a:r>
              <a:rPr sz="1200"/>
              <a:t>80%        0.342760</a:t>
            </a:r>
          </a:p>
          <a:p>
            <a:r>
              <a:rPr sz="1200"/>
              <a:t>85%        1.071813</a:t>
            </a:r>
          </a:p>
          <a:p>
            <a:r>
              <a:rPr sz="1200"/>
              <a:t>90%        1.840956</a:t>
            </a:r>
          </a:p>
          <a:p>
            <a:r>
              <a:rPr sz="1200"/>
              <a:t>95%      470.678176</a:t>
            </a:r>
          </a:p>
          <a:p>
            <a:r>
              <a:rPr sz="1200"/>
              <a:t>99%     7573.335635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Random Forest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468.132029</a:t>
            </a:r>
          </a:p>
          <a:p>
            <a:r>
              <a:rPr sz="1200"/>
              <a:t>std     2090.339599</a:t>
            </a:r>
          </a:p>
          <a:p>
            <a:r>
              <a:rPr sz="1200"/>
              <a:t>min        0.000005</a:t>
            </a:r>
          </a:p>
          <a:p>
            <a:r>
              <a:rPr sz="1200"/>
              <a:t>25%        0.215278</a:t>
            </a:r>
          </a:p>
          <a:p>
            <a:r>
              <a:rPr sz="1200"/>
              <a:t>50%        0.367734</a:t>
            </a:r>
          </a:p>
          <a:p>
            <a:r>
              <a:rPr sz="1200"/>
              <a:t>75%        1.060669</a:t>
            </a:r>
          </a:p>
          <a:p>
            <a:r>
              <a:rPr sz="1200"/>
              <a:t>80%        1.322565</a:t>
            </a:r>
          </a:p>
          <a:p>
            <a:r>
              <a:rPr sz="1200"/>
              <a:t>85%        1.393491</a:t>
            </a:r>
          </a:p>
          <a:p>
            <a:r>
              <a:rPr sz="1200"/>
              <a:t>90%        1.991629</a:t>
            </a:r>
          </a:p>
          <a:p>
            <a:r>
              <a:rPr sz="1200"/>
              <a:t>95%      471.019921</a:t>
            </a:r>
          </a:p>
          <a:p>
            <a:r>
              <a:rPr sz="1200"/>
              <a:t>99%     7573.403984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Random Forest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468.002645</a:t>
            </a:r>
          </a:p>
          <a:p>
            <a:r>
              <a:rPr sz="1200"/>
              <a:t>std     2090.370411</a:t>
            </a:r>
          </a:p>
          <a:p>
            <a:r>
              <a:rPr sz="1200"/>
              <a:t>min        0.000018</a:t>
            </a:r>
          </a:p>
          <a:p>
            <a:r>
              <a:rPr sz="1200"/>
              <a:t>25%        0.036713</a:t>
            </a:r>
          </a:p>
          <a:p>
            <a:r>
              <a:rPr sz="1200"/>
              <a:t>50%        0.062964</a:t>
            </a:r>
          </a:p>
          <a:p>
            <a:r>
              <a:rPr sz="1200"/>
              <a:t>75%        0.312744</a:t>
            </a:r>
          </a:p>
          <a:p>
            <a:r>
              <a:rPr sz="1200"/>
              <a:t>80%        0.444542</a:t>
            </a:r>
          </a:p>
          <a:p>
            <a:r>
              <a:rPr sz="1200"/>
              <a:t>85%        1.139629</a:t>
            </a:r>
          </a:p>
          <a:p>
            <a:r>
              <a:rPr sz="1200"/>
              <a:t>90%        2.542375</a:t>
            </a:r>
          </a:p>
          <a:p>
            <a:r>
              <a:rPr sz="1200"/>
              <a:t>95%      473.721647</a:t>
            </a:r>
          </a:p>
          <a:p>
            <a:r>
              <a:rPr sz="1200"/>
              <a:t>99%     7573.944329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Random Forest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468.193953</a:t>
            </a:r>
          </a:p>
          <a:p>
            <a:r>
              <a:rPr sz="1200"/>
              <a:t>std     2090.325455</a:t>
            </a:r>
          </a:p>
          <a:p>
            <a:r>
              <a:rPr sz="1200"/>
              <a:t>min        0.000003</a:t>
            </a:r>
          </a:p>
          <a:p>
            <a:r>
              <a:rPr sz="1200"/>
              <a:t>25%        0.117239</a:t>
            </a:r>
          </a:p>
          <a:p>
            <a:r>
              <a:rPr sz="1200"/>
              <a:t>50%        0.204629</a:t>
            </a:r>
          </a:p>
          <a:p>
            <a:r>
              <a:rPr sz="1200"/>
              <a:t>75%        1.006505</a:t>
            </a:r>
          </a:p>
          <a:p>
            <a:r>
              <a:rPr sz="1200"/>
              <a:t>80%        1.065746</a:t>
            </a:r>
          </a:p>
          <a:p>
            <a:r>
              <a:rPr sz="1200"/>
              <a:t>85%        1.226662</a:t>
            </a:r>
          </a:p>
          <a:p>
            <a:r>
              <a:rPr sz="1200"/>
              <a:t>90%        2.643926</a:t>
            </a:r>
          </a:p>
          <a:p>
            <a:r>
              <a:rPr sz="1200"/>
              <a:t>95%      474.283066</a:t>
            </a:r>
          </a:p>
          <a:p>
            <a:r>
              <a:rPr sz="1200"/>
              <a:t>99%     7574.056613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Random Forest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467.728569</a:t>
            </a:r>
          </a:p>
          <a:p>
            <a:r>
              <a:rPr sz="1200"/>
              <a:t>std     2090.434414</a:t>
            </a:r>
          </a:p>
          <a:p>
            <a:r>
              <a:rPr sz="1200"/>
              <a:t>min        0.000004</a:t>
            </a:r>
          </a:p>
          <a:p>
            <a:r>
              <a:rPr sz="1200"/>
              <a:t>25%        0.080273</a:t>
            </a:r>
          </a:p>
          <a:p>
            <a:r>
              <a:rPr sz="1200"/>
              <a:t>50%        0.144498</a:t>
            </a:r>
          </a:p>
          <a:p>
            <a:r>
              <a:rPr sz="1200"/>
              <a:t>75%        0.427638</a:t>
            </a:r>
          </a:p>
          <a:p>
            <a:r>
              <a:rPr sz="1200"/>
              <a:t>80%        0.507882</a:t>
            </a:r>
          </a:p>
          <a:p>
            <a:r>
              <a:rPr sz="1200"/>
              <a:t>85%        0.875294</a:t>
            </a:r>
          </a:p>
          <a:p>
            <a:r>
              <a:rPr sz="1200"/>
              <a:t>90%        1.143216</a:t>
            </a:r>
          </a:p>
          <a:p>
            <a:r>
              <a:rPr sz="1200"/>
              <a:t>95%      468.576381</a:t>
            </a:r>
          </a:p>
          <a:p>
            <a:r>
              <a:rPr sz="1200"/>
              <a:t>99%     7572.915276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Random Forest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467.653431</a:t>
            </a:r>
          </a:p>
          <a:p>
            <a:r>
              <a:rPr sz="1200"/>
              <a:t>std     2090.452091</a:t>
            </a:r>
          </a:p>
          <a:p>
            <a:r>
              <a:rPr sz="1200"/>
              <a:t>min        0.000002</a:t>
            </a:r>
          </a:p>
          <a:p>
            <a:r>
              <a:rPr sz="1200"/>
              <a:t>25%        0.047213</a:t>
            </a:r>
          </a:p>
          <a:p>
            <a:r>
              <a:rPr sz="1200"/>
              <a:t>50%        0.084258</a:t>
            </a:r>
          </a:p>
          <a:p>
            <a:r>
              <a:rPr sz="1200"/>
              <a:t>75%        0.255405</a:t>
            </a:r>
          </a:p>
          <a:p>
            <a:r>
              <a:rPr sz="1200"/>
              <a:t>80%        0.364706</a:t>
            </a:r>
          </a:p>
          <a:p>
            <a:r>
              <a:rPr sz="1200"/>
              <a:t>85%        0.803292</a:t>
            </a:r>
          </a:p>
          <a:p>
            <a:r>
              <a:rPr sz="1200"/>
              <a:t>90%        0.833446</a:t>
            </a:r>
          </a:p>
          <a:p>
            <a:r>
              <a:rPr sz="1200"/>
              <a:t>95%      468.432191</a:t>
            </a:r>
          </a:p>
          <a:p>
            <a:r>
              <a:rPr sz="1200"/>
              <a:t>99%     7572.886438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Random Forest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4.682166e+02</a:t>
            </a:r>
          </a:p>
          <a:p>
            <a:r>
              <a:rPr sz="1200"/>
              <a:t>std     2.090320e+03</a:t>
            </a:r>
          </a:p>
          <a:p>
            <a:r>
              <a:rPr sz="1200"/>
              <a:t>min     6.404171e-16</a:t>
            </a:r>
          </a:p>
          <a:p>
            <a:r>
              <a:rPr sz="1200"/>
              <a:t>25%     5.524980e-02</a:t>
            </a:r>
          </a:p>
          <a:p>
            <a:r>
              <a:rPr sz="1200"/>
              <a:t>50%     9.622860e-02</a:t>
            </a:r>
          </a:p>
          <a:p>
            <a:r>
              <a:rPr sz="1200"/>
              <a:t>75%     6.370969e-01</a:t>
            </a:r>
          </a:p>
          <a:p>
            <a:r>
              <a:rPr sz="1200"/>
              <a:t>80%     7.703802e-01</a:t>
            </a:r>
          </a:p>
          <a:p>
            <a:r>
              <a:rPr sz="1200"/>
              <a:t>85%     1.499616e+00</a:t>
            </a:r>
          </a:p>
          <a:p>
            <a:r>
              <a:rPr sz="1200"/>
              <a:t>90%     3.236407e+00</a:t>
            </a:r>
          </a:p>
          <a:p>
            <a:r>
              <a:rPr sz="1200"/>
              <a:t>95%     4.758730e+02</a:t>
            </a:r>
          </a:p>
          <a:p>
            <a:r>
              <a:rPr sz="1200"/>
              <a:t>99%     7.574375e+03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Random Forest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468.623203</a:t>
            </a:r>
          </a:p>
          <a:p>
            <a:r>
              <a:rPr sz="1200"/>
              <a:t>std     2090.225578</a:t>
            </a:r>
          </a:p>
          <a:p>
            <a:r>
              <a:rPr sz="1200"/>
              <a:t>min        0.000001</a:t>
            </a:r>
          </a:p>
          <a:p>
            <a:r>
              <a:rPr sz="1200"/>
              <a:t>25%        0.149992</a:t>
            </a:r>
          </a:p>
          <a:p>
            <a:r>
              <a:rPr sz="1200"/>
              <a:t>50%        0.247291</a:t>
            </a:r>
          </a:p>
          <a:p>
            <a:r>
              <a:rPr sz="1200"/>
              <a:t>75%        1.335562</a:t>
            </a:r>
          </a:p>
          <a:p>
            <a:r>
              <a:rPr sz="1200"/>
              <a:t>80%        2.136529</a:t>
            </a:r>
          </a:p>
          <a:p>
            <a:r>
              <a:rPr sz="1200"/>
              <a:t>85%        2.213113</a:t>
            </a:r>
          </a:p>
          <a:p>
            <a:r>
              <a:rPr sz="1200"/>
              <a:t>90%        3.611183</a:t>
            </a:r>
          </a:p>
          <a:p>
            <a:r>
              <a:rPr sz="1200"/>
              <a:t>95%      479.123705</a:t>
            </a:r>
          </a:p>
          <a:p>
            <a:r>
              <a:rPr sz="1200"/>
              <a:t>99%     7575.024741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Random Forest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868.177944</a:t>
            </a:r>
          </a:p>
          <a:p>
            <a:r>
              <a:rPr sz="1200"/>
              <a:t>std     2355.158607</a:t>
            </a:r>
          </a:p>
          <a:p>
            <a:r>
              <a:rPr sz="1200"/>
              <a:t>min        0.000041</a:t>
            </a:r>
          </a:p>
          <a:p>
            <a:r>
              <a:rPr sz="1200"/>
              <a:t>25%        0.435603</a:t>
            </a:r>
          </a:p>
          <a:p>
            <a:r>
              <a:rPr sz="1200"/>
              <a:t>50%        0.874799</a:t>
            </a:r>
          </a:p>
          <a:p>
            <a:r>
              <a:rPr sz="1200"/>
              <a:t>75%       32.119837</a:t>
            </a:r>
          </a:p>
          <a:p>
            <a:r>
              <a:rPr sz="1200"/>
              <a:t>80%      296.453165</a:t>
            </a:r>
          </a:p>
          <a:p>
            <a:r>
              <a:rPr sz="1200"/>
              <a:t>85%     1204.621086</a:t>
            </a:r>
          </a:p>
          <a:p>
            <a:r>
              <a:rPr sz="1200"/>
              <a:t>90%     1633.266160</a:t>
            </a:r>
          </a:p>
          <a:p>
            <a:r>
              <a:rPr sz="1200"/>
              <a:t>95%     5683.967930</a:t>
            </a:r>
          </a:p>
          <a:p>
            <a:r>
              <a:rPr sz="1200"/>
              <a:t>99%     8615.993586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Random Forest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468.681213</a:t>
            </a:r>
          </a:p>
          <a:p>
            <a:r>
              <a:rPr sz="1200"/>
              <a:t>std     2090.214881</a:t>
            </a:r>
          </a:p>
          <a:p>
            <a:r>
              <a:rPr sz="1200"/>
              <a:t>min        0.000001</a:t>
            </a:r>
          </a:p>
          <a:p>
            <a:r>
              <a:rPr sz="1200"/>
              <a:t>25%        0.012075</a:t>
            </a:r>
          </a:p>
          <a:p>
            <a:r>
              <a:rPr sz="1200"/>
              <a:t>50%        0.020212</a:t>
            </a:r>
          </a:p>
          <a:p>
            <a:r>
              <a:rPr sz="1200"/>
              <a:t>75%        0.194640</a:t>
            </a:r>
          </a:p>
          <a:p>
            <a:r>
              <a:rPr sz="1200"/>
              <a:t>80%        0.354768</a:t>
            </a:r>
          </a:p>
          <a:p>
            <a:r>
              <a:rPr sz="1200"/>
              <a:t>85%        1.307467</a:t>
            </a:r>
          </a:p>
          <a:p>
            <a:r>
              <a:rPr sz="1200"/>
              <a:t>90%        4.760814</a:t>
            </a:r>
          </a:p>
          <a:p>
            <a:r>
              <a:rPr sz="1200"/>
              <a:t>95%      486.373188</a:t>
            </a:r>
          </a:p>
          <a:p>
            <a:r>
              <a:rPr sz="1200"/>
              <a:t>99%     7576.474638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Random Forest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503.045138</a:t>
            </a:r>
          </a:p>
          <a:p>
            <a:r>
              <a:rPr sz="1200"/>
              <a:t>std     2087.729709</a:t>
            </a:r>
          </a:p>
          <a:p>
            <a:r>
              <a:rPr sz="1200"/>
              <a:t>min        0.000013</a:t>
            </a:r>
          </a:p>
          <a:p>
            <a:r>
              <a:rPr sz="1200"/>
              <a:t>25%        0.048778</a:t>
            </a:r>
          </a:p>
          <a:p>
            <a:r>
              <a:rPr sz="1200"/>
              <a:t>50%        0.077995</a:t>
            </a:r>
          </a:p>
          <a:p>
            <a:r>
              <a:rPr sz="1200"/>
              <a:t>75%        1.761376</a:t>
            </a:r>
          </a:p>
          <a:p>
            <a:r>
              <a:rPr sz="1200"/>
              <a:t>80%        3.146344</a:t>
            </a:r>
          </a:p>
          <a:p>
            <a:r>
              <a:rPr sz="1200"/>
              <a:t>85%        5.270441</a:t>
            </a:r>
          </a:p>
          <a:p>
            <a:r>
              <a:rPr sz="1200"/>
              <a:t>90%       84.180724</a:t>
            </a:r>
          </a:p>
          <a:p>
            <a:r>
              <a:rPr sz="1200"/>
              <a:t>95%     1119.192589</a:t>
            </a:r>
          </a:p>
          <a:p>
            <a:r>
              <a:rPr sz="1200"/>
              <a:t>99%     7703.038518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Random Forest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6113.480499</a:t>
            </a:r>
          </a:p>
          <a:p>
            <a:r>
              <a:rPr sz="1200"/>
              <a:t>std     15799.513565</a:t>
            </a:r>
          </a:p>
          <a:p>
            <a:r>
              <a:rPr sz="1200"/>
              <a:t>min         0.000007</a:t>
            </a:r>
          </a:p>
          <a:p>
            <a:r>
              <a:rPr sz="1200"/>
              <a:t>25%         1.258022</a:t>
            </a:r>
          </a:p>
          <a:p>
            <a:r>
              <a:rPr sz="1200"/>
              <a:t>50%        11.696420</a:t>
            </a:r>
          </a:p>
          <a:p>
            <a:r>
              <a:rPr sz="1200"/>
              <a:t>75%       205.116796</a:t>
            </a:r>
          </a:p>
          <a:p>
            <a:r>
              <a:rPr sz="1200"/>
              <a:t>80%      2219.219722</a:t>
            </a:r>
          </a:p>
          <a:p>
            <a:r>
              <a:rPr sz="1200"/>
              <a:t>85%      8999.596160</a:t>
            </a:r>
          </a:p>
          <a:p>
            <a:r>
              <a:rPr sz="1200"/>
              <a:t>90%     13572.958005</a:t>
            </a:r>
          </a:p>
          <a:p>
            <a:r>
              <a:rPr sz="1200"/>
              <a:t>95%     51588.580047</a:t>
            </a:r>
          </a:p>
          <a:p>
            <a:r>
              <a:rPr sz="1200"/>
              <a:t>99%     51588.580052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Random Forest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469.631158</a:t>
            </a:r>
          </a:p>
          <a:p>
            <a:r>
              <a:rPr sz="1200"/>
              <a:t>std     2089.995915</a:t>
            </a:r>
          </a:p>
          <a:p>
            <a:r>
              <a:rPr sz="1200"/>
              <a:t>min        0.000033</a:t>
            </a:r>
          </a:p>
          <a:p>
            <a:r>
              <a:rPr sz="1200"/>
              <a:t>25%        0.169983</a:t>
            </a:r>
          </a:p>
          <a:p>
            <a:r>
              <a:rPr sz="1200"/>
              <a:t>50%        0.284310</a:t>
            </a:r>
          </a:p>
          <a:p>
            <a:r>
              <a:rPr sz="1200"/>
              <a:t>75%        1.647101</a:t>
            </a:r>
          </a:p>
          <a:p>
            <a:r>
              <a:rPr sz="1200"/>
              <a:t>80%        3.436269</a:t>
            </a:r>
          </a:p>
          <a:p>
            <a:r>
              <a:rPr sz="1200"/>
              <a:t>85%        3.626487</a:t>
            </a:r>
          </a:p>
          <a:p>
            <a:r>
              <a:rPr sz="1200"/>
              <a:t>90%        6.096960</a:t>
            </a:r>
          </a:p>
          <a:p>
            <a:r>
              <a:rPr sz="1200"/>
              <a:t>95%      494.364409</a:t>
            </a:r>
          </a:p>
          <a:p>
            <a:r>
              <a:rPr sz="1200"/>
              <a:t>99%     7578.072882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Random Forest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726.648293</a:t>
            </a:r>
          </a:p>
          <a:p>
            <a:r>
              <a:rPr sz="1200"/>
              <a:t>std     2262.086589</a:t>
            </a:r>
          </a:p>
          <a:p>
            <a:r>
              <a:rPr sz="1200"/>
              <a:t>min        0.000008</a:t>
            </a:r>
          </a:p>
          <a:p>
            <a:r>
              <a:rPr sz="1200"/>
              <a:t>25%        0.366879</a:t>
            </a:r>
          </a:p>
          <a:p>
            <a:r>
              <a:rPr sz="1200"/>
              <a:t>50%        0.592888</a:t>
            </a:r>
          </a:p>
          <a:p>
            <a:r>
              <a:rPr sz="1200"/>
              <a:t>75%       22.167134</a:t>
            </a:r>
          </a:p>
          <a:p>
            <a:r>
              <a:rPr sz="1200"/>
              <a:t>80%      110.486945</a:t>
            </a:r>
          </a:p>
          <a:p>
            <a:r>
              <a:rPr sz="1200"/>
              <a:t>85%      303.816832</a:t>
            </a:r>
          </a:p>
          <a:p>
            <a:r>
              <a:rPr sz="1200"/>
              <a:t>90%      722.786408</a:t>
            </a:r>
          </a:p>
          <a:p>
            <a:r>
              <a:rPr sz="1200"/>
              <a:t>95%     4736.286905</a:t>
            </a:r>
          </a:p>
          <a:p>
            <a:r>
              <a:rPr sz="1200"/>
              <a:t>99%     8426.457381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Random Forest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9.269558e+02</a:t>
            </a:r>
          </a:p>
          <a:p>
            <a:r>
              <a:rPr sz="1200"/>
              <a:t>std     2.808699e+03</a:t>
            </a:r>
          </a:p>
          <a:p>
            <a:r>
              <a:rPr sz="1200"/>
              <a:t>min     5.025996e-07</a:t>
            </a:r>
          </a:p>
          <a:p>
            <a:r>
              <a:rPr sz="1200"/>
              <a:t>25%     9.753378e-02</a:t>
            </a:r>
          </a:p>
          <a:p>
            <a:r>
              <a:rPr sz="1200"/>
              <a:t>50%     1.885109e-01</a:t>
            </a:r>
          </a:p>
          <a:p>
            <a:r>
              <a:rPr sz="1200"/>
              <a:t>75%     2.646086e+01</a:t>
            </a:r>
          </a:p>
          <a:p>
            <a:r>
              <a:rPr sz="1200"/>
              <a:t>80%     8.053540e+01</a:t>
            </a:r>
          </a:p>
          <a:p>
            <a:r>
              <a:rPr sz="1200"/>
              <a:t>85%     8.246758e+01</a:t>
            </a:r>
          </a:p>
          <a:p>
            <a:r>
              <a:rPr sz="1200"/>
              <a:t>90%     9.765232e+02</a:t>
            </a:r>
          </a:p>
          <a:p>
            <a:r>
              <a:rPr sz="1200"/>
              <a:t>95%     8.945709e+03</a:t>
            </a:r>
          </a:p>
          <a:p>
            <a:r>
              <a:rPr sz="1200"/>
              <a:t>99%     9.268342e+03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Random Forest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475.832493</a:t>
            </a:r>
          </a:p>
          <a:p>
            <a:r>
              <a:rPr sz="1200"/>
              <a:t>std     2088.771502</a:t>
            </a:r>
          </a:p>
          <a:p>
            <a:r>
              <a:rPr sz="1200"/>
              <a:t>min        0.000012</a:t>
            </a:r>
          </a:p>
          <a:p>
            <a:r>
              <a:rPr sz="1200"/>
              <a:t>25%        0.132369</a:t>
            </a:r>
          </a:p>
          <a:p>
            <a:r>
              <a:rPr sz="1200"/>
              <a:t>50%        0.202822</a:t>
            </a:r>
          </a:p>
          <a:p>
            <a:r>
              <a:rPr sz="1200"/>
              <a:t>75%        2.437721</a:t>
            </a:r>
          </a:p>
          <a:p>
            <a:r>
              <a:rPr sz="1200"/>
              <a:t>80%        5.663997</a:t>
            </a:r>
          </a:p>
          <a:p>
            <a:r>
              <a:rPr sz="1200"/>
              <a:t>85%        6.007952</a:t>
            </a:r>
          </a:p>
          <a:p>
            <a:r>
              <a:rPr sz="1200"/>
              <a:t>90%       21.569993</a:t>
            </a:r>
          </a:p>
          <a:p>
            <a:r>
              <a:rPr sz="1200"/>
              <a:t>95%      604.332788</a:t>
            </a:r>
          </a:p>
          <a:p>
            <a:r>
              <a:rPr sz="1200"/>
              <a:t>99%     7600.066558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Random Forest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4.715192e+02</a:t>
            </a:r>
          </a:p>
          <a:p>
            <a:r>
              <a:rPr sz="1200"/>
              <a:t>std     2.089583e+03</a:t>
            </a:r>
          </a:p>
          <a:p>
            <a:r>
              <a:rPr sz="1200"/>
              <a:t>min     4.828811e-07</a:t>
            </a:r>
          </a:p>
          <a:p>
            <a:r>
              <a:rPr sz="1200"/>
              <a:t>25%     1.520577e-01</a:t>
            </a:r>
          </a:p>
          <a:p>
            <a:r>
              <a:rPr sz="1200"/>
              <a:t>50%     2.485547e-01</a:t>
            </a:r>
          </a:p>
          <a:p>
            <a:r>
              <a:rPr sz="1200"/>
              <a:t>75%     2.635854e+00</a:t>
            </a:r>
          </a:p>
          <a:p>
            <a:r>
              <a:rPr sz="1200"/>
              <a:t>80%     5.116876e+00</a:t>
            </a:r>
          </a:p>
          <a:p>
            <a:r>
              <a:rPr sz="1200"/>
              <a:t>85%     5.325409e+00</a:t>
            </a:r>
          </a:p>
          <a:p>
            <a:r>
              <a:rPr sz="1200"/>
              <a:t>90%     1.175814e+01</a:t>
            </a:r>
          </a:p>
          <a:p>
            <a:r>
              <a:rPr sz="1200"/>
              <a:t>95%     5.235167e+02</a:t>
            </a:r>
          </a:p>
          <a:p>
            <a:r>
              <a:rPr sz="1200"/>
              <a:t>99%     7.583903e+03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Random Forest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682.388616</a:t>
            </a:r>
          </a:p>
          <a:p>
            <a:r>
              <a:rPr sz="1200"/>
              <a:t>std     2227.426248</a:t>
            </a:r>
          </a:p>
          <a:p>
            <a:r>
              <a:rPr sz="1200"/>
              <a:t>min        0.000001</a:t>
            </a:r>
          </a:p>
          <a:p>
            <a:r>
              <a:rPr sz="1200"/>
              <a:t>25%        0.263099</a:t>
            </a:r>
          </a:p>
          <a:p>
            <a:r>
              <a:rPr sz="1200"/>
              <a:t>50%        0.483352</a:t>
            </a:r>
          </a:p>
          <a:p>
            <a:r>
              <a:rPr sz="1200"/>
              <a:t>75%       16.701156</a:t>
            </a:r>
          </a:p>
          <a:p>
            <a:r>
              <a:rPr sz="1200"/>
              <a:t>80%       63.909252</a:t>
            </a:r>
          </a:p>
          <a:p>
            <a:r>
              <a:rPr sz="1200"/>
              <a:t>85%      106.780553</a:t>
            </a:r>
          </a:p>
          <a:p>
            <a:r>
              <a:rPr sz="1200"/>
              <a:t>90%      497.982313</a:t>
            </a:r>
          </a:p>
          <a:p>
            <a:r>
              <a:rPr sz="1200"/>
              <a:t>95%     4285.308235</a:t>
            </a:r>
          </a:p>
          <a:p>
            <a:r>
              <a:rPr sz="1200"/>
              <a:t>99%     8336.261647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Random Forest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8.924763e+02</a:t>
            </a:r>
          </a:p>
          <a:p>
            <a:r>
              <a:rPr sz="1200"/>
              <a:t>std     2.729447e+03</a:t>
            </a:r>
          </a:p>
          <a:p>
            <a:r>
              <a:rPr sz="1200"/>
              <a:t>min     3.115651e-12</a:t>
            </a:r>
          </a:p>
          <a:p>
            <a:r>
              <a:rPr sz="1200"/>
              <a:t>25%     3.297324e-04</a:t>
            </a:r>
          </a:p>
          <a:p>
            <a:r>
              <a:rPr sz="1200"/>
              <a:t>50%     2.862399e-03</a:t>
            </a:r>
          </a:p>
          <a:p>
            <a:r>
              <a:rPr sz="1200"/>
              <a:t>75%     5.977327e+00</a:t>
            </a:r>
          </a:p>
          <a:p>
            <a:r>
              <a:rPr sz="1200"/>
              <a:t>80%     1.051056e+01</a:t>
            </a:r>
          </a:p>
          <a:p>
            <a:r>
              <a:rPr sz="1200"/>
              <a:t>85%     3.774556e+01</a:t>
            </a:r>
          </a:p>
          <a:p>
            <a:r>
              <a:rPr sz="1200"/>
              <a:t>90%     9.174418e+02</a:t>
            </a:r>
          </a:p>
          <a:p>
            <a:r>
              <a:rPr sz="1200"/>
              <a:t>95%     8.419426e+03</a:t>
            </a:r>
          </a:p>
          <a:p>
            <a:r>
              <a:rPr sz="1200"/>
              <a:t>99%     9.163085e+03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Random Forest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641.643146</a:t>
            </a:r>
          </a:p>
          <a:p>
            <a:r>
              <a:rPr sz="1200"/>
              <a:t>std     2113.225226</a:t>
            </a:r>
          </a:p>
          <a:p>
            <a:r>
              <a:rPr sz="1200"/>
              <a:t>min        0.000041</a:t>
            </a:r>
          </a:p>
          <a:p>
            <a:r>
              <a:rPr sz="1200"/>
              <a:t>25%        0.649952</a:t>
            </a:r>
          </a:p>
          <a:p>
            <a:r>
              <a:rPr sz="1200"/>
              <a:t>50%        1.303238</a:t>
            </a:r>
          </a:p>
          <a:p>
            <a:r>
              <a:rPr sz="1200"/>
              <a:t>75%       19.014631</a:t>
            </a:r>
          </a:p>
          <a:p>
            <a:r>
              <a:rPr sz="1200"/>
              <a:t>80%      149.727778</a:t>
            </a:r>
          </a:p>
          <a:p>
            <a:r>
              <a:rPr sz="1200"/>
              <a:t>85%      584.365836</a:t>
            </a:r>
          </a:p>
          <a:p>
            <a:r>
              <a:rPr sz="1200"/>
              <a:t>90%      749.403065</a:t>
            </a:r>
          </a:p>
          <a:p>
            <a:r>
              <a:rPr sz="1200"/>
              <a:t>95%     2590.450917</a:t>
            </a:r>
          </a:p>
          <a:p>
            <a:r>
              <a:rPr sz="1200"/>
              <a:t>99%     7997.290183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Random Forest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468.157650</a:t>
            </a:r>
          </a:p>
          <a:p>
            <a:r>
              <a:rPr sz="1200"/>
              <a:t>std     2090.334410</a:t>
            </a:r>
          </a:p>
          <a:p>
            <a:r>
              <a:rPr sz="1200"/>
              <a:t>min        0.000002</a:t>
            </a:r>
          </a:p>
          <a:p>
            <a:r>
              <a:rPr sz="1200"/>
              <a:t>25%        0.041890</a:t>
            </a:r>
          </a:p>
          <a:p>
            <a:r>
              <a:rPr sz="1200"/>
              <a:t>50%        0.070174</a:t>
            </a:r>
          </a:p>
          <a:p>
            <a:r>
              <a:rPr sz="1200"/>
              <a:t>75%        0.325660</a:t>
            </a:r>
          </a:p>
          <a:p>
            <a:r>
              <a:rPr sz="1200"/>
              <a:t>80%        0.459668</a:t>
            </a:r>
          </a:p>
          <a:p>
            <a:r>
              <a:rPr sz="1200"/>
              <a:t>85%        1.214316</a:t>
            </a:r>
          </a:p>
          <a:p>
            <a:r>
              <a:rPr sz="1200"/>
              <a:t>90%        3.126334</a:t>
            </a:r>
          </a:p>
          <a:p>
            <a:r>
              <a:rPr sz="1200"/>
              <a:t>95%      476.175701</a:t>
            </a:r>
          </a:p>
          <a:p>
            <a:r>
              <a:rPr sz="1200"/>
              <a:t>99%     7574.435140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Random Forest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M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6.497611e+02</a:t>
            </a:r>
          </a:p>
          <a:p>
            <a:r>
              <a:rPr sz="1200"/>
              <a:t>std     2.193530e+03</a:t>
            </a:r>
          </a:p>
          <a:p>
            <a:r>
              <a:rPr sz="1200"/>
              <a:t>min     2.340087e-12</a:t>
            </a:r>
          </a:p>
          <a:p>
            <a:r>
              <a:rPr sz="1200"/>
              <a:t>25%     4.632893e-03</a:t>
            </a:r>
          </a:p>
          <a:p>
            <a:r>
              <a:rPr sz="1200"/>
              <a:t>50%     1.868777e-02</a:t>
            </a:r>
          </a:p>
          <a:p>
            <a:r>
              <a:rPr sz="1200"/>
              <a:t>75%     1.968173e+01</a:t>
            </a:r>
          </a:p>
          <a:p>
            <a:r>
              <a:rPr sz="1200"/>
              <a:t>80%     1.988242e+01</a:t>
            </a:r>
          </a:p>
          <a:p>
            <a:r>
              <a:rPr sz="1200"/>
              <a:t>85%     2.545292e+01</a:t>
            </a:r>
          </a:p>
          <a:p>
            <a:r>
              <a:rPr sz="1200"/>
              <a:t>90%     4.042405e+02</a:t>
            </a:r>
          </a:p>
          <a:p>
            <a:r>
              <a:rPr sz="1200"/>
              <a:t>95%     3.820221e+03</a:t>
            </a:r>
          </a:p>
          <a:p>
            <a:r>
              <a:rPr sz="1200"/>
              <a:t>99%     8.243244e+03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Random Forest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B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494.019708</a:t>
            </a:r>
          </a:p>
          <a:p>
            <a:r>
              <a:rPr sz="1200"/>
              <a:t>std     2087.191190</a:t>
            </a:r>
          </a:p>
          <a:p>
            <a:r>
              <a:rPr sz="1200"/>
              <a:t>min        0.000011</a:t>
            </a:r>
          </a:p>
          <a:p>
            <a:r>
              <a:rPr sz="1200"/>
              <a:t>25%        0.066127</a:t>
            </a:r>
          </a:p>
          <a:p>
            <a:r>
              <a:rPr sz="1200"/>
              <a:t>50%        0.115701</a:t>
            </a:r>
          </a:p>
          <a:p>
            <a:r>
              <a:rPr sz="1200"/>
              <a:t>75%        3.255224</a:t>
            </a:r>
          </a:p>
          <a:p>
            <a:r>
              <a:rPr sz="1200"/>
              <a:t>80%        6.370448</a:t>
            </a:r>
          </a:p>
          <a:p>
            <a:r>
              <a:rPr sz="1200"/>
              <a:t>85%        7.966432</a:t>
            </a:r>
          </a:p>
          <a:p>
            <a:r>
              <a:rPr sz="1200"/>
              <a:t>90%       65.099511</a:t>
            </a:r>
          </a:p>
          <a:p>
            <a:r>
              <a:rPr sz="1200"/>
              <a:t>95%      940.457344</a:t>
            </a:r>
          </a:p>
          <a:p>
            <a:r>
              <a:rPr sz="1200"/>
              <a:t>99%     7667.291469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Random Forest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4.971795e+02</a:t>
            </a:r>
          </a:p>
          <a:p>
            <a:r>
              <a:rPr sz="1200"/>
              <a:t>std     2.087306e+03</a:t>
            </a:r>
          </a:p>
          <a:p>
            <a:r>
              <a:rPr sz="1200"/>
              <a:t>min     3.776552e-13</a:t>
            </a:r>
          </a:p>
          <a:p>
            <a:r>
              <a:rPr sz="1200"/>
              <a:t>25%     6.646585e-05</a:t>
            </a:r>
          </a:p>
          <a:p>
            <a:r>
              <a:rPr sz="1200"/>
              <a:t>50%     2.633663e-04</a:t>
            </a:r>
          </a:p>
          <a:p>
            <a:r>
              <a:rPr sz="1200"/>
              <a:t>75%     6.011421e-02</a:t>
            </a:r>
          </a:p>
          <a:p>
            <a:r>
              <a:rPr sz="1200"/>
              <a:t>80%     1.637988e+00</a:t>
            </a:r>
          </a:p>
          <a:p>
            <a:r>
              <a:rPr sz="1200"/>
              <a:t>85%     9.947476e+00</a:t>
            </a:r>
          </a:p>
          <a:p>
            <a:r>
              <a:rPr sz="1200"/>
              <a:t>90%     7.566680e+01</a:t>
            </a:r>
          </a:p>
          <a:p>
            <a:r>
              <a:rPr sz="1200"/>
              <a:t>95%     1.004431e+03</a:t>
            </a:r>
          </a:p>
          <a:p>
            <a:r>
              <a:rPr sz="1200"/>
              <a:t>99%     7.680086e+03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Random Forest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4.677659e+02</a:t>
            </a:r>
          </a:p>
          <a:p>
            <a:r>
              <a:rPr sz="1200"/>
              <a:t>std     2.090426e+03</a:t>
            </a:r>
          </a:p>
          <a:p>
            <a:r>
              <a:rPr sz="1200"/>
              <a:t>min     4.430545e-08</a:t>
            </a:r>
          </a:p>
          <a:p>
            <a:r>
              <a:rPr sz="1200"/>
              <a:t>25%     1.313930e-02</a:t>
            </a:r>
          </a:p>
          <a:p>
            <a:r>
              <a:rPr sz="1200"/>
              <a:t>50%     2.233610e-02</a:t>
            </a:r>
          </a:p>
          <a:p>
            <a:r>
              <a:rPr sz="1200"/>
              <a:t>75%     8.236014e-02</a:t>
            </a:r>
          </a:p>
          <a:p>
            <a:r>
              <a:rPr sz="1200"/>
              <a:t>80%     2.352704e-01</a:t>
            </a:r>
          </a:p>
          <a:p>
            <a:r>
              <a:rPr sz="1200"/>
              <a:t>85%     9.546163e-01</a:t>
            </a:r>
          </a:p>
          <a:p>
            <a:r>
              <a:rPr sz="1200"/>
              <a:t>90%     1.756992e+00</a:t>
            </a:r>
          </a:p>
          <a:p>
            <a:r>
              <a:rPr sz="1200"/>
              <a:t>95%     4.707612e+02</a:t>
            </a:r>
          </a:p>
          <a:p>
            <a:r>
              <a:rPr sz="1200"/>
              <a:t>99%     7.573352e+03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Random Forest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4.682116e+02</a:t>
            </a:r>
          </a:p>
          <a:p>
            <a:r>
              <a:rPr sz="1200"/>
              <a:t>std     2.090322e+03</a:t>
            </a:r>
          </a:p>
          <a:p>
            <a:r>
              <a:rPr sz="1200"/>
              <a:t>min     4.287756e-07</a:t>
            </a:r>
          </a:p>
          <a:p>
            <a:r>
              <a:rPr sz="1200"/>
              <a:t>25%     9.729687e-03</a:t>
            </a:r>
          </a:p>
          <a:p>
            <a:r>
              <a:rPr sz="1200"/>
              <a:t>50%     1.656462e-02</a:t>
            </a:r>
          </a:p>
          <a:p>
            <a:r>
              <a:rPr sz="1200"/>
              <a:t>75%     1.186099e-01</a:t>
            </a:r>
          </a:p>
          <a:p>
            <a:r>
              <a:rPr sz="1200"/>
              <a:t>80%     2.888087e-01</a:t>
            </a:r>
          </a:p>
          <a:p>
            <a:r>
              <a:rPr sz="1200"/>
              <a:t>85%     1.196915e+00</a:t>
            </a:r>
          </a:p>
          <a:p>
            <a:r>
              <a:rPr sz="1200"/>
              <a:t>90%     3.370444e+00</a:t>
            </a:r>
          </a:p>
          <a:p>
            <a:r>
              <a:rPr sz="1200"/>
              <a:t>95%     4.782223e+02</a:t>
            </a:r>
          </a:p>
          <a:p>
            <a:r>
              <a:rPr sz="1200"/>
              <a:t>99%     7.574844e+03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Random Forest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467.641918</a:t>
            </a:r>
          </a:p>
          <a:p>
            <a:r>
              <a:rPr sz="1200"/>
              <a:t>std     2090.454803</a:t>
            </a:r>
          </a:p>
          <a:p>
            <a:r>
              <a:rPr sz="1200"/>
              <a:t>min        0.000007</a:t>
            </a:r>
          </a:p>
          <a:p>
            <a:r>
              <a:rPr sz="1200"/>
              <a:t>25%        0.038585</a:t>
            </a:r>
          </a:p>
          <a:p>
            <a:r>
              <a:rPr sz="1200"/>
              <a:t>50%        0.066728</a:t>
            </a:r>
          </a:p>
          <a:p>
            <a:r>
              <a:rPr sz="1200"/>
              <a:t>75%        0.183127</a:t>
            </a:r>
          </a:p>
          <a:p>
            <a:r>
              <a:rPr sz="1200"/>
              <a:t>80%        0.303679</a:t>
            </a:r>
          </a:p>
          <a:p>
            <a:r>
              <a:rPr sz="1200"/>
              <a:t>85%        0.802635</a:t>
            </a:r>
          </a:p>
          <a:p>
            <a:r>
              <a:rPr sz="1200"/>
              <a:t>90%        0.913334</a:t>
            </a:r>
          </a:p>
          <a:p>
            <a:r>
              <a:rPr sz="1200"/>
              <a:t>95%      468.451660</a:t>
            </a:r>
          </a:p>
          <a:p>
            <a:r>
              <a:rPr sz="1200"/>
              <a:t>99%     7572.890332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Random Forest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468.660597</a:t>
            </a:r>
          </a:p>
          <a:p>
            <a:r>
              <a:rPr sz="1200"/>
              <a:t>std     2090.219501</a:t>
            </a:r>
          </a:p>
          <a:p>
            <a:r>
              <a:rPr sz="1200"/>
              <a:t>min        0.000001</a:t>
            </a:r>
          </a:p>
          <a:p>
            <a:r>
              <a:rPr sz="1200"/>
              <a:t>25%        0.017754</a:t>
            </a:r>
          </a:p>
          <a:p>
            <a:r>
              <a:rPr sz="1200"/>
              <a:t>50%        0.030754</a:t>
            </a:r>
          </a:p>
          <a:p>
            <a:r>
              <a:rPr sz="1200"/>
              <a:t>75%        0.254051</a:t>
            </a:r>
          </a:p>
          <a:p>
            <a:r>
              <a:rPr sz="1200"/>
              <a:t>80%        0.392182</a:t>
            </a:r>
          </a:p>
          <a:p>
            <a:r>
              <a:rPr sz="1200"/>
              <a:t>85%        1.247848</a:t>
            </a:r>
          </a:p>
          <a:p>
            <a:r>
              <a:rPr sz="1200"/>
              <a:t>90%        4.613206</a:t>
            </a:r>
          </a:p>
          <a:p>
            <a:r>
              <a:rPr sz="1200"/>
              <a:t>95%      485.918958</a:t>
            </a:r>
          </a:p>
          <a:p>
            <a:r>
              <a:rPr sz="1200"/>
              <a:t>99%     7576.383792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Random Forest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4.725327e+02</a:t>
            </a:r>
          </a:p>
          <a:p>
            <a:r>
              <a:rPr sz="1200"/>
              <a:t>std     2.089397e+03</a:t>
            </a:r>
          </a:p>
          <a:p>
            <a:r>
              <a:rPr sz="1200"/>
              <a:t>min     7.006193e-10</a:t>
            </a:r>
          </a:p>
          <a:p>
            <a:r>
              <a:rPr sz="1200"/>
              <a:t>25%     7.240767e-03</a:t>
            </a:r>
          </a:p>
          <a:p>
            <a:r>
              <a:rPr sz="1200"/>
              <a:t>50%     1.490089e-02</a:t>
            </a:r>
          </a:p>
          <a:p>
            <a:r>
              <a:rPr sz="1200"/>
              <a:t>75%     5.550230e-01</a:t>
            </a:r>
          </a:p>
          <a:p>
            <a:r>
              <a:rPr sz="1200"/>
              <a:t>80%     1.110209e+00</a:t>
            </a:r>
          </a:p>
          <a:p>
            <a:r>
              <a:rPr sz="1200"/>
              <a:t>85%     4.051565e+00</a:t>
            </a:r>
          </a:p>
          <a:p>
            <a:r>
              <a:rPr sz="1200"/>
              <a:t>90%     1.619851e+01</a:t>
            </a:r>
          </a:p>
          <a:p>
            <a:r>
              <a:rPr sz="1200"/>
              <a:t>95%     5.517812e+02</a:t>
            </a:r>
          </a:p>
          <a:p>
            <a:r>
              <a:rPr sz="1200"/>
              <a:t>99%     7.589556e+03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